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4A36B-26D2-4CDC-9991-11E808037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258826-4B4D-468B-B198-B958D636F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AE7F3-FDF2-4438-AFCE-B2AA6BA3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6A83C4-159A-4D23-BB2C-DD85DF7F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00E24-B084-4158-A9DE-A584BFAB5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7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523D2-74BC-4E11-9165-E4879777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FFFE54-33B5-43C9-AAAB-9D207000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027684-388C-4A4A-9D65-CA16952C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19399-73D1-4937-8D55-09610D71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2539C-D4CB-481E-8C69-8E5F1B1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6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82D634-E8B1-4D00-A1FD-455530E4A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B6D41-D95E-465C-90AA-BE8E3775D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8F663-02CB-4903-ADA4-5C3C4873C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88374-20A7-4C83-A714-4262C68F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7C63E-9952-4537-BE72-1A23014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8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21CA6-8DFE-4C91-904D-F2D99BD7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9A2AD-0AE8-4DC3-B892-4EEE8D4A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3FF8A7-EE93-4AF5-9F65-B5552040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84A38-B898-4495-A8F8-50F24EC7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BBBE7-B627-4E70-B568-700CFEE1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8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CC21A-394F-4806-A618-A537C0E2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71958-2D3B-4B9E-B95D-08802CFF8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22C92-17FA-4787-927A-5F2A579B4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41E7C3-AED3-4AF6-96D3-24AC5668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63829F-474F-404E-B06D-79140B51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1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81D61-5956-487F-A82F-A21E0B17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40DDB5-A6CA-4370-A611-B671C9435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1A94E8-E686-4A9E-A7CB-D54B58D75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CAE9C-98F7-4B35-BB3D-E6A18201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A9BAE-D7EB-4CB4-9CF0-4B727768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3EB578-66E6-4F63-B69A-FB6A746D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58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DD9B7-AAA8-474C-9DB3-A9C13475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1FDA7-8C58-4EDF-9A82-5370CE643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9B62FA-7E43-4F3B-A383-4A3008A8F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C13C83-F4CD-4BC7-A769-A8693F5D9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CCDEC4-16D1-4BBF-9D80-993CEA954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62353F-8EB0-4541-BAAC-B7B9CE78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D490A5-6AB2-4A21-B43E-CA145AD1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D3204D-EE81-4CDE-9CC9-5A168437F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9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01874-AB90-4EC5-B362-174DE3A0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023402-2572-42D9-81C9-0049B516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CF88B9-736C-45AA-B5FC-967CD310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664699-5B31-4654-A2C7-2C238EDD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7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503CF-11AE-4A79-AAB9-7F6C2D77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473E31-847A-4366-8D0A-7937C60C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193393-EC27-4604-9EE3-980199DF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1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ADE2B-3D63-4811-A2B5-A4A04330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08206-8855-43FC-906B-3B553250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B5BBFA-74BE-4E82-89C0-7AD10E678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65510D-E5F0-4023-9771-3CE48E01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BB8549-F6A4-4CE3-8F42-68C1D577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D8938-E8C7-4EA2-A2A5-EEA19B0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4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EBD80-2693-4C22-BD4A-CCEC758F3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EC5FD1-78FB-45F0-A5EC-5611785DC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DBA73-DAEF-43A9-8B41-AD06860AF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C9D8B0-C925-40B9-84F2-686C350C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5467D-F772-4AFA-BC61-969AA817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861BBA-27A3-4FE7-9C24-D0D182AE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7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E002-03F6-49AE-9EA4-4266F791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5F01F8-70E0-43DD-ACB0-8E545A05E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86B93-4298-4844-9E32-B8416630B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AA6D-9FF9-4B3B-B428-63799C21A75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DDBA3-7B3A-40B0-81D1-3C2BD99D4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30C3E-2D6B-45B7-A755-881560541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1603F-31B1-41AC-939F-83A97E6E6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6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13B66-A10B-4FC3-9DF3-E5B71D78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Отправить изменения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F0A732-1013-4DCE-96D2-06B8FEC3D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5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9A55B-5F42-4A48-94D3-E714B46E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794DA7-2404-4CBE-A85F-6C5C7B83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B948D8-F277-4470-AE8F-9B4A64185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71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CCE2-A6EC-4096-B96A-A84103BE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63B4-548E-4B20-ACA4-8EAFAE65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DB3572-33C8-422C-99F2-EE1FB967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0"/>
            <a:ext cx="1163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2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402D2-699F-464F-A029-DCE79EAC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A969B-8808-480D-91BD-80615AC2C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3E832E-3A96-412E-9CB7-7230E11FB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0"/>
            <a:ext cx="1159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9E35B-467C-4FAF-AFBA-7FB473FA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203CD4-3311-4814-892D-F6F2111F4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92F30-C579-4804-BBCF-97093B923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1160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5D241-6B83-4C3E-AB75-D52C1410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D58AC-7030-4AD8-A5F3-4AD9A4C54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E4B263-BA24-4415-8501-F03D5540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0"/>
            <a:ext cx="1161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0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E462A-5E78-463D-9294-9740C9F5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B23480-7E3C-459C-8343-5406F0577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8DAD5-68D9-4FC5-BB04-4BEFD2DA6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0"/>
            <a:ext cx="11614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0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Отправить изменения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Karlo Ivan (Карло Иван Владимирович)</dc:creator>
  <cp:lastModifiedBy>Karlo Ivan (Карло Иван Владимирович)</cp:lastModifiedBy>
  <cp:revision>6</cp:revision>
  <dcterms:created xsi:type="dcterms:W3CDTF">2024-11-02T21:56:13Z</dcterms:created>
  <dcterms:modified xsi:type="dcterms:W3CDTF">2024-11-02T22:12:44Z</dcterms:modified>
</cp:coreProperties>
</file>